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60" d="100"/>
          <a:sy n="160" d="100"/>
        </p:scale>
        <p:origin x="-2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42918"/>
            <a:ext cx="920790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200" dirty="0" smtClean="0"/>
              <a:t>How can you present the topic?</a:t>
            </a:r>
          </a:p>
          <a:p>
            <a:pPr marL="342900" indent="-342900">
              <a:buAutoNum type="arabicPeriod"/>
            </a:pPr>
            <a:r>
              <a:rPr lang="en-US" sz="3200" dirty="0" smtClean="0"/>
              <a:t>What general remarks can you make?</a:t>
            </a:r>
          </a:p>
          <a:p>
            <a:pPr marL="342900" indent="-342900">
              <a:buAutoNum type="arabicPeriod"/>
            </a:pPr>
            <a:r>
              <a:rPr lang="en-US" sz="3200" dirty="0" smtClean="0"/>
              <a:t>What are your arguments in support of the topic?</a:t>
            </a:r>
          </a:p>
          <a:p>
            <a:pPr marL="342900" indent="-342900">
              <a:buAutoNum type="arabicPeriod"/>
            </a:pPr>
            <a:r>
              <a:rPr lang="en-US" sz="3200" dirty="0" smtClean="0"/>
              <a:t>What examples/justifications come to mind?</a:t>
            </a:r>
          </a:p>
          <a:p>
            <a:pPr marL="342900" indent="-342900">
              <a:buAutoNum type="arabicPeriod"/>
            </a:pPr>
            <a:r>
              <a:rPr lang="en-US" sz="3200" dirty="0" smtClean="0"/>
              <a:t>What are your arguments </a:t>
            </a:r>
            <a:r>
              <a:rPr lang="en-US" sz="3200" dirty="0" smtClean="0"/>
              <a:t>against the topic?</a:t>
            </a:r>
          </a:p>
          <a:p>
            <a:pPr marL="342900" indent="-342900">
              <a:buAutoNum type="arabicPeriod"/>
            </a:pPr>
            <a:r>
              <a:rPr lang="en-US" sz="3200" dirty="0" smtClean="0"/>
              <a:t>What examples/justifications </a:t>
            </a:r>
            <a:r>
              <a:rPr lang="en-US" sz="3200" dirty="0" smtClean="0"/>
              <a:t>can you think of?</a:t>
            </a:r>
          </a:p>
          <a:p>
            <a:pPr marL="342900" indent="-342900">
              <a:buAutoNum type="arabicPeriod"/>
            </a:pPr>
            <a:r>
              <a:rPr lang="en-US" sz="3200" dirty="0" smtClean="0"/>
              <a:t>What is your general opinion?</a:t>
            </a:r>
            <a:endParaRPr lang="ru-RU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51</Words>
  <PresentationFormat>Экран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Поток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Оксана Зимина</dc:creator>
  <cp:lastModifiedBy>User</cp:lastModifiedBy>
  <cp:revision>1</cp:revision>
  <dcterms:created xsi:type="dcterms:W3CDTF">2017-02-06T17:12:00Z</dcterms:created>
  <dcterms:modified xsi:type="dcterms:W3CDTF">2017-02-06T18:27:44Z</dcterms:modified>
</cp:coreProperties>
</file>